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3" r:id="rId2"/>
    <p:sldId id="524" r:id="rId3"/>
    <p:sldId id="525" r:id="rId4"/>
    <p:sldId id="526" r:id="rId5"/>
    <p:sldId id="527" r:id="rId6"/>
    <p:sldId id="5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243. TOPA, HONG CIAH 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Lord I’m Coming Home 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William J. Kirk Patrick, 1838-1921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828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2676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2260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0929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60258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dip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9246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243. TOPA, HONG CIAH ING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2018-12-14T14:35:20Z</dcterms:modified>
</cp:coreProperties>
</file>